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57" d="100"/>
          <a:sy n="57" d="100"/>
        </p:scale>
        <p:origin x="-104" y="-9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smtClean="0"/>
              <a:t>    -</a:t>
            </a:r>
            <a:r>
              <a:rPr lang="en-US" dirty="0"/>
              <a:t>s, --server-url </a:t>
            </a:r>
            <a:r>
              <a:rPr lang="en-US" dirty="0" smtClean="0"/>
              <a:t>URL             </a:t>
            </a:r>
            <a:r>
              <a:rPr lang="en-US" dirty="0"/>
              <a:t>Chef Server URL</a:t>
            </a:r>
          </a:p>
          <a:p>
            <a:r>
              <a:rPr lang="en-US" dirty="0" smtClean="0"/>
              <a:t>        --</a:t>
            </a:r>
            <a:r>
              <a:rPr lang="en-US" dirty="0"/>
              <a:t>chef-zero-host </a:t>
            </a:r>
            <a:r>
              <a:rPr lang="en-US" dirty="0" smtClean="0"/>
              <a:t>HOST        Host </a:t>
            </a:r>
            <a:r>
              <a:rPr lang="en-US" dirty="0"/>
              <a:t>to start chef-zero on</a:t>
            </a:r>
          </a:p>
          <a:p>
            <a:r>
              <a:rPr lang="en-US" dirty="0" smtClean="0"/>
              <a:t>        --</a:t>
            </a:r>
            <a:r>
              <a:rPr lang="en-US" dirty="0"/>
              <a:t>chef-zero-port </a:t>
            </a:r>
            <a:r>
              <a:rPr lang="en-US" dirty="0" smtClean="0"/>
              <a:t>PORT        Port </a:t>
            </a:r>
            <a:r>
              <a:rPr lang="en-US" dirty="0"/>
              <a:t>(or port range) to start chef-zero on</a:t>
            </a:r>
            <a:r>
              <a:rPr lang="en-US" dirty="0" smtClean="0"/>
              <a:t>.  Port ranges like 1000,1010 or 8889-9999 will try all given ports until one works.</a:t>
            </a:r>
            <a:endParaRPr lang="en-US" dirty="0"/>
          </a:p>
          <a:p>
            <a:r>
              <a:rPr lang="en-US" dirty="0" smtClean="0"/>
              <a:t>    -</a:t>
            </a:r>
            <a:r>
              <a:rPr lang="en-US" dirty="0"/>
              <a:t>k, --key </a:t>
            </a:r>
            <a:r>
              <a:rPr lang="en-US" dirty="0" smtClean="0"/>
              <a:t>KEY                    API </a:t>
            </a:r>
            <a:r>
              <a:rPr lang="en-US" dirty="0"/>
              <a:t>Client Key</a:t>
            </a:r>
          </a:p>
          <a:p>
            <a:r>
              <a:rPr lang="en-US" dirty="0" smtClean="0"/>
              <a:t>        --[</a:t>
            </a:r>
            <a:r>
              <a:rPr lang="en-US" dirty="0"/>
              <a:t>no-]</a:t>
            </a:r>
            <a:r>
              <a:rPr lang="en-US" dirty="0" smtClean="0"/>
              <a:t>color                 </a:t>
            </a:r>
            <a:r>
              <a:rPr lang="en-US" dirty="0"/>
              <a:t>Use colored output, defaults to false on Windows, true otherwise</a:t>
            </a:r>
          </a:p>
          <a:p>
            <a:r>
              <a:rPr lang="en-US" dirty="0" smtClean="0"/>
              <a:t>    -</a:t>
            </a:r>
            <a:r>
              <a:rPr lang="en-US" dirty="0"/>
              <a:t>c, --config </a:t>
            </a:r>
            <a:r>
              <a:rPr lang="en-US" dirty="0" smtClean="0"/>
              <a:t>CONFIG              The </a:t>
            </a:r>
            <a:r>
              <a:rPr lang="en-US" dirty="0"/>
              <a:t>configuration file to use</a:t>
            </a:r>
          </a:p>
          <a:p>
            <a:r>
              <a:rPr lang="en-US" dirty="0" smtClean="0"/>
              <a:t>        --defaults                   </a:t>
            </a:r>
            <a:r>
              <a:rPr lang="en-US" dirty="0"/>
              <a:t>Accept default values for all questions</a:t>
            </a:r>
          </a:p>
          <a:p>
            <a:r>
              <a:rPr lang="en-US" dirty="0" smtClean="0"/>
              <a:t>    -</a:t>
            </a:r>
            <a:r>
              <a:rPr lang="en-US" dirty="0"/>
              <a:t>d, --</a:t>
            </a:r>
            <a:r>
              <a:rPr lang="en-US" dirty="0" smtClean="0"/>
              <a:t>disable-editing            Do </a:t>
            </a:r>
            <a:r>
              <a:rPr lang="en-US" dirty="0"/>
              <a:t>not open EDITOR, just accept the data as is</a:t>
            </a:r>
          </a:p>
          <a:p>
            <a:r>
              <a:rPr lang="en-US" dirty="0" smtClean="0"/>
              <a:t>    -</a:t>
            </a:r>
            <a:r>
              <a:rPr lang="en-US" dirty="0"/>
              <a:t>e, --editor </a:t>
            </a:r>
            <a:r>
              <a:rPr lang="en-US" dirty="0" smtClean="0"/>
              <a:t>EDITOR              Set </a:t>
            </a:r>
            <a:r>
              <a:rPr lang="en-US" dirty="0"/>
              <a:t>the editor to use for interactive </a:t>
            </a:r>
            <a:r>
              <a:rPr lang="en-US" dirty="0" smtClean="0"/>
              <a:t>commands</a:t>
            </a:r>
            <a:endParaRPr lang="en-US"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a:t>
            </a:r>
            <a:r>
              <a:rPr lang="en-US" dirty="0" smtClean="0"/>
              <a:t>build-essential</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ssh "*:*"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4" name="Content Placeholder 3"/>
          <p:cNvSpPr>
            <a:spLocks noGrp="1"/>
          </p:cNvSpPr>
          <p:nvPr>
            <p:ph sz="quarter" idx="11"/>
          </p:nvPr>
        </p:nvSpPr>
        <p:spPr/>
        <p:txBody>
          <a:bodyPr/>
          <a:lstStyle/>
          <a:p>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dirty="0" smtClean="0">
                <a:latin typeface="Inconsolata"/>
                <a:cs typeface="Inconsolata"/>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build-essential</a:t>
            </a:r>
          </a:p>
          <a:p>
            <a:endParaRPr lang="en-US"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a:t>knife ssh "*:*" -x USER -P PWD "sudo chef-</a:t>
            </a:r>
            <a:r>
              <a:rPr lang="en-US" dirty="0" smtClean="0"/>
              <a:t>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18430</TotalTime>
  <Words>4607</Words>
  <Application>Microsoft Macintosh PowerPoint</Application>
  <PresentationFormat>Custom</PresentationFormat>
  <Paragraphs>626</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2093</cp:revision>
  <cp:lastPrinted>2015-02-07T23:49:10Z</cp:lastPrinted>
  <dcterms:created xsi:type="dcterms:W3CDTF">2012-09-13T17:36:07Z</dcterms:created>
  <dcterms:modified xsi:type="dcterms:W3CDTF">2015-10-06T22:10:02Z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